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B21361-FF83-C318-B07E-7A9F041F7E1E}" v="88" dt="2022-10-09T03:23:47.4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3" d="100"/>
          <a:sy n="83" d="100"/>
        </p:scale>
        <p:origin x="46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9">
            <a:extLst>
              <a:ext uri="{FF2B5EF4-FFF2-40B4-BE49-F238E27FC236}">
                <a16:creationId xmlns:a16="http://schemas.microsoft.com/office/drawing/2014/main" id="{C0DB9C61-90E0-484F-8602-02F49EDC1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E7A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3F7ED563-E5DB-4937-BF78-7893C4DC9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3680" y="228036"/>
            <a:ext cx="11724640" cy="6377939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5EB22A-5974-26CC-206E-863A60CFF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220" y="860028"/>
            <a:ext cx="6006192" cy="132490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AE7A6D"/>
                </a:solidFill>
              </a:rPr>
              <a:t>Express Portfolio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DF33E3-AAA7-034D-3FF9-5E4A9D8383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1220" y="2248823"/>
            <a:ext cx="6006192" cy="392813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AE7A6D"/>
                </a:solidFill>
                <a:cs typeface="Calibri" panose="020F0502020204030204"/>
              </a:rPr>
              <a:t>                       Name: Junhua Guan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AE7A6D"/>
                </a:solidFill>
                <a:cs typeface="Calibri" panose="020F0502020204030204"/>
              </a:rPr>
              <a:t>                     Student ID: 301189162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AE7A6D"/>
                </a:solidFill>
                <a:cs typeface="Calibri" panose="020F0502020204030204"/>
              </a:rPr>
              <a:t>                   Course Code: COMP 229</a:t>
            </a:r>
          </a:p>
          <a:p>
            <a:pPr marL="0" indent="0">
              <a:buNone/>
            </a:pPr>
            <a:endParaRPr lang="en-US" sz="2400" dirty="0">
              <a:solidFill>
                <a:srgbClr val="AE7A6D"/>
              </a:solidFill>
              <a:cs typeface="Calibri" panose="020F0502020204030204"/>
            </a:endParaRPr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2306B647-FE95-4550-8350-3D2180C62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60466" y="699706"/>
            <a:ext cx="4114800" cy="5477256"/>
          </a:xfrm>
          <a:prstGeom prst="rect">
            <a:avLst/>
          </a:prstGeom>
          <a:solidFill>
            <a:srgbClr val="FFFFFF"/>
          </a:solidFill>
          <a:ln w="15875">
            <a:solidFill>
              <a:srgbClr val="AE7A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379C08BD-8C84-1356-B3FD-6A9A57E3641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948" r="1" b="1"/>
          <a:stretch/>
        </p:blipFill>
        <p:spPr>
          <a:xfrm>
            <a:off x="7523826" y="862763"/>
            <a:ext cx="3788081" cy="5151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291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18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Express Portfolio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junhua Guan</dc:creator>
  <cp:lastModifiedBy>junhua Guan</cp:lastModifiedBy>
  <cp:revision>23</cp:revision>
  <dcterms:created xsi:type="dcterms:W3CDTF">2013-07-15T20:26:40Z</dcterms:created>
  <dcterms:modified xsi:type="dcterms:W3CDTF">2022-10-09T03:24:21Z</dcterms:modified>
</cp:coreProperties>
</file>

<file path=docProps/thumbnail.jpeg>
</file>